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76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5" r:id="rId21"/>
    <p:sldId id="277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1C6A1D-66D4-4F5A-A51C-126C2A5AD622}" v="37" dt="2023-05-24T15:48:47.4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7" d="100"/>
          <a:sy n="117" d="100"/>
        </p:scale>
        <p:origin x="31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nnik Wiese" userId="c886ccd91dc17066" providerId="LiveId" clId="{6E1C6A1D-66D4-4F5A-A51C-126C2A5AD622}"/>
    <pc:docChg chg="undo custSel addSld delSld modSld">
      <pc:chgData name="Jannik Wiese" userId="c886ccd91dc17066" providerId="LiveId" clId="{6E1C6A1D-66D4-4F5A-A51C-126C2A5AD622}" dt="2023-05-25T18:13:07.662" v="1301" actId="1076"/>
      <pc:docMkLst>
        <pc:docMk/>
      </pc:docMkLst>
      <pc:sldChg chg="modSp mod">
        <pc:chgData name="Jannik Wiese" userId="c886ccd91dc17066" providerId="LiveId" clId="{6E1C6A1D-66D4-4F5A-A51C-126C2A5AD622}" dt="2023-05-24T15:38:52.437" v="1258" actId="1076"/>
        <pc:sldMkLst>
          <pc:docMk/>
          <pc:sldMk cId="3967306255" sldId="256"/>
        </pc:sldMkLst>
        <pc:spChg chg="mod">
          <ac:chgData name="Jannik Wiese" userId="c886ccd91dc17066" providerId="LiveId" clId="{6E1C6A1D-66D4-4F5A-A51C-126C2A5AD622}" dt="2023-05-24T15:38:50.034" v="1257" actId="1076"/>
          <ac:spMkLst>
            <pc:docMk/>
            <pc:sldMk cId="3967306255" sldId="256"/>
            <ac:spMk id="2" creationId="{96CAE39A-74E8-112C-F406-A84A9DD36786}"/>
          </ac:spMkLst>
        </pc:spChg>
        <pc:spChg chg="mod">
          <ac:chgData name="Jannik Wiese" userId="c886ccd91dc17066" providerId="LiveId" clId="{6E1C6A1D-66D4-4F5A-A51C-126C2A5AD622}" dt="2023-05-24T15:38:52.437" v="1258" actId="1076"/>
          <ac:spMkLst>
            <pc:docMk/>
            <pc:sldMk cId="3967306255" sldId="256"/>
            <ac:spMk id="3" creationId="{CE6561EE-5F60-5633-0B9A-C1E8101D0B01}"/>
          </ac:spMkLst>
        </pc:spChg>
      </pc:sldChg>
      <pc:sldChg chg="delSp modSp mod">
        <pc:chgData name="Jannik Wiese" userId="c886ccd91dc17066" providerId="LiveId" clId="{6E1C6A1D-66D4-4F5A-A51C-126C2A5AD622}" dt="2023-05-24T15:39:09.780" v="1263" actId="1076"/>
        <pc:sldMkLst>
          <pc:docMk/>
          <pc:sldMk cId="2118525088" sldId="257"/>
        </pc:sldMkLst>
        <pc:spChg chg="mod">
          <ac:chgData name="Jannik Wiese" userId="c886ccd91dc17066" providerId="LiveId" clId="{6E1C6A1D-66D4-4F5A-A51C-126C2A5AD622}" dt="2023-05-24T15:39:09.780" v="1263" actId="1076"/>
          <ac:spMkLst>
            <pc:docMk/>
            <pc:sldMk cId="2118525088" sldId="257"/>
            <ac:spMk id="2" creationId="{3911C80E-3092-9F2F-27E9-A7A9AD36AC48}"/>
          </ac:spMkLst>
        </pc:spChg>
        <pc:spChg chg="del">
          <ac:chgData name="Jannik Wiese" userId="c886ccd91dc17066" providerId="LiveId" clId="{6E1C6A1D-66D4-4F5A-A51C-126C2A5AD622}" dt="2023-05-24T15:39:00.554" v="1259" actId="478"/>
          <ac:spMkLst>
            <pc:docMk/>
            <pc:sldMk cId="2118525088" sldId="257"/>
            <ac:spMk id="3" creationId="{AF7E8A02-8DBA-7E68-5E46-750BBB1900F4}"/>
          </ac:spMkLst>
        </pc:spChg>
      </pc:sldChg>
      <pc:sldChg chg="modSp mod">
        <pc:chgData name="Jannik Wiese" userId="c886ccd91dc17066" providerId="LiveId" clId="{6E1C6A1D-66D4-4F5A-A51C-126C2A5AD622}" dt="2023-05-24T15:39:26.524" v="1267" actId="20577"/>
        <pc:sldMkLst>
          <pc:docMk/>
          <pc:sldMk cId="1387416025" sldId="258"/>
        </pc:sldMkLst>
        <pc:spChg chg="mod">
          <ac:chgData name="Jannik Wiese" userId="c886ccd91dc17066" providerId="LiveId" clId="{6E1C6A1D-66D4-4F5A-A51C-126C2A5AD622}" dt="2023-05-24T15:39:26.524" v="1267" actId="20577"/>
          <ac:spMkLst>
            <pc:docMk/>
            <pc:sldMk cId="1387416025" sldId="258"/>
            <ac:spMk id="3" creationId="{CA95558E-CA8E-07BF-E0A5-309D7A0C0F7A}"/>
          </ac:spMkLst>
        </pc:spChg>
        <pc:spChg chg="mod">
          <ac:chgData name="Jannik Wiese" userId="c886ccd91dc17066" providerId="LiveId" clId="{6E1C6A1D-66D4-4F5A-A51C-126C2A5AD622}" dt="2023-05-19T13:56:49.785" v="1226" actId="403"/>
          <ac:spMkLst>
            <pc:docMk/>
            <pc:sldMk cId="1387416025" sldId="258"/>
            <ac:spMk id="4" creationId="{5B232689-B47B-CD48-C79D-9B10445E021E}"/>
          </ac:spMkLst>
        </pc:spChg>
      </pc:sldChg>
      <pc:sldChg chg="modSp mod">
        <pc:chgData name="Jannik Wiese" userId="c886ccd91dc17066" providerId="LiveId" clId="{6E1C6A1D-66D4-4F5A-A51C-126C2A5AD622}" dt="2023-05-19T13:58:52.630" v="1244" actId="108"/>
        <pc:sldMkLst>
          <pc:docMk/>
          <pc:sldMk cId="1003999713" sldId="260"/>
        </pc:sldMkLst>
        <pc:spChg chg="mod">
          <ac:chgData name="Jannik Wiese" userId="c886ccd91dc17066" providerId="LiveId" clId="{6E1C6A1D-66D4-4F5A-A51C-126C2A5AD622}" dt="2023-05-19T13:58:25.743" v="1241" actId="108"/>
          <ac:spMkLst>
            <pc:docMk/>
            <pc:sldMk cId="1003999713" sldId="260"/>
            <ac:spMk id="25" creationId="{AB6FAA45-1C0A-D1CA-A3B0-CD4DEAC10F9A}"/>
          </ac:spMkLst>
        </pc:spChg>
        <pc:spChg chg="mod">
          <ac:chgData name="Jannik Wiese" userId="c886ccd91dc17066" providerId="LiveId" clId="{6E1C6A1D-66D4-4F5A-A51C-126C2A5AD622}" dt="2023-05-19T13:58:34.777" v="1243" actId="404"/>
          <ac:spMkLst>
            <pc:docMk/>
            <pc:sldMk cId="1003999713" sldId="260"/>
            <ac:spMk id="27" creationId="{876B2316-7D4F-19A5-24A8-42325A17D2D9}"/>
          </ac:spMkLst>
        </pc:spChg>
        <pc:spChg chg="mod">
          <ac:chgData name="Jannik Wiese" userId="c886ccd91dc17066" providerId="LiveId" clId="{6E1C6A1D-66D4-4F5A-A51C-126C2A5AD622}" dt="2023-05-19T13:58:52.630" v="1244" actId="108"/>
          <ac:spMkLst>
            <pc:docMk/>
            <pc:sldMk cId="1003999713" sldId="260"/>
            <ac:spMk id="29" creationId="{E54F63F1-E8D2-7AF4-393B-BA1FB4F60E23}"/>
          </ac:spMkLst>
        </pc:spChg>
      </pc:sldChg>
      <pc:sldChg chg="modSp mod">
        <pc:chgData name="Jannik Wiese" userId="c886ccd91dc17066" providerId="LiveId" clId="{6E1C6A1D-66D4-4F5A-A51C-126C2A5AD622}" dt="2023-05-24T15:40:25.193" v="1274" actId="1076"/>
        <pc:sldMkLst>
          <pc:docMk/>
          <pc:sldMk cId="3740649074" sldId="261"/>
        </pc:sldMkLst>
        <pc:spChg chg="mod">
          <ac:chgData name="Jannik Wiese" userId="c886ccd91dc17066" providerId="LiveId" clId="{6E1C6A1D-66D4-4F5A-A51C-126C2A5AD622}" dt="2023-05-24T15:40:20.185" v="1272" actId="1076"/>
          <ac:spMkLst>
            <pc:docMk/>
            <pc:sldMk cId="3740649074" sldId="261"/>
            <ac:spMk id="2" creationId="{BFC09A9B-81AC-B695-FDA3-5DC32FDE287D}"/>
          </ac:spMkLst>
        </pc:spChg>
        <pc:spChg chg="mod">
          <ac:chgData name="Jannik Wiese" userId="c886ccd91dc17066" providerId="LiveId" clId="{6E1C6A1D-66D4-4F5A-A51C-126C2A5AD622}" dt="2023-05-24T15:40:25.193" v="1274" actId="1076"/>
          <ac:spMkLst>
            <pc:docMk/>
            <pc:sldMk cId="3740649074" sldId="261"/>
            <ac:spMk id="3" creationId="{B7681762-C2CD-3D4A-0EA5-3A608242696A}"/>
          </ac:spMkLst>
        </pc:spChg>
      </pc:sldChg>
      <pc:sldChg chg="modSp mod">
        <pc:chgData name="Jannik Wiese" userId="c886ccd91dc17066" providerId="LiveId" clId="{6E1C6A1D-66D4-4F5A-A51C-126C2A5AD622}" dt="2023-05-24T15:40:42.600" v="1285" actId="20577"/>
        <pc:sldMkLst>
          <pc:docMk/>
          <pc:sldMk cId="3850891700" sldId="262"/>
        </pc:sldMkLst>
        <pc:spChg chg="mod">
          <ac:chgData name="Jannik Wiese" userId="c886ccd91dc17066" providerId="LiveId" clId="{6E1C6A1D-66D4-4F5A-A51C-126C2A5AD622}" dt="2023-05-24T15:40:42.600" v="1285" actId="20577"/>
          <ac:spMkLst>
            <pc:docMk/>
            <pc:sldMk cId="3850891700" sldId="262"/>
            <ac:spMk id="3" creationId="{F98305B5-273F-C14C-8A67-5098D75A8229}"/>
          </ac:spMkLst>
        </pc:spChg>
        <pc:spChg chg="mod">
          <ac:chgData name="Jannik Wiese" userId="c886ccd91dc17066" providerId="LiveId" clId="{6E1C6A1D-66D4-4F5A-A51C-126C2A5AD622}" dt="2023-05-19T13:57:26.946" v="1231" actId="404"/>
          <ac:spMkLst>
            <pc:docMk/>
            <pc:sldMk cId="3850891700" sldId="262"/>
            <ac:spMk id="4" creationId="{9D94D313-C823-78E2-1261-0B045B87C520}"/>
          </ac:spMkLst>
        </pc:spChg>
      </pc:sldChg>
      <pc:sldChg chg="addSp delSp modSp mod">
        <pc:chgData name="Jannik Wiese" userId="c886ccd91dc17066" providerId="LiveId" clId="{6E1C6A1D-66D4-4F5A-A51C-126C2A5AD622}" dt="2023-05-19T13:58:09.409" v="1240" actId="404"/>
        <pc:sldMkLst>
          <pc:docMk/>
          <pc:sldMk cId="152429185" sldId="263"/>
        </pc:sldMkLst>
        <pc:spChg chg="add mod">
          <ac:chgData name="Jannik Wiese" userId="c886ccd91dc17066" providerId="LiveId" clId="{6E1C6A1D-66D4-4F5A-A51C-126C2A5AD622}" dt="2023-05-19T13:58:09.409" v="1240" actId="404"/>
          <ac:spMkLst>
            <pc:docMk/>
            <pc:sldMk cId="152429185" sldId="263"/>
            <ac:spMk id="3" creationId="{3EAC58E0-D5AA-A80D-A94A-0DC067448EE2}"/>
          </ac:spMkLst>
        </pc:spChg>
        <pc:spChg chg="mod">
          <ac:chgData name="Jannik Wiese" userId="c886ccd91dc17066" providerId="LiveId" clId="{6E1C6A1D-66D4-4F5A-A51C-126C2A5AD622}" dt="2023-05-19T13:57:46.903" v="1235" actId="5793"/>
          <ac:spMkLst>
            <pc:docMk/>
            <pc:sldMk cId="152429185" sldId="263"/>
            <ac:spMk id="4" creationId="{50B08CC2-1EE7-4CE4-4719-E22C8DC73BA6}"/>
          </ac:spMkLst>
        </pc:spChg>
        <pc:picChg chg="add mod">
          <ac:chgData name="Jannik Wiese" userId="c886ccd91dc17066" providerId="LiveId" clId="{6E1C6A1D-66D4-4F5A-A51C-126C2A5AD622}" dt="2023-05-19T13:49:54.504" v="896" actId="1035"/>
          <ac:picMkLst>
            <pc:docMk/>
            <pc:sldMk cId="152429185" sldId="263"/>
            <ac:picMk id="5" creationId="{F396EA1A-6BB4-667F-B4E5-1DB4538BF02A}"/>
          </ac:picMkLst>
        </pc:picChg>
        <pc:picChg chg="mod">
          <ac:chgData name="Jannik Wiese" userId="c886ccd91dc17066" providerId="LiveId" clId="{6E1C6A1D-66D4-4F5A-A51C-126C2A5AD622}" dt="2023-05-19T13:49:40.571" v="889" actId="1036"/>
          <ac:picMkLst>
            <pc:docMk/>
            <pc:sldMk cId="152429185" sldId="263"/>
            <ac:picMk id="6" creationId="{77ECF951-F89D-CB03-943B-5E2315D99D50}"/>
          </ac:picMkLst>
        </pc:picChg>
        <pc:picChg chg="del">
          <ac:chgData name="Jannik Wiese" userId="c886ccd91dc17066" providerId="LiveId" clId="{6E1C6A1D-66D4-4F5A-A51C-126C2A5AD622}" dt="2023-05-15T12:13:46.719" v="0" actId="478"/>
          <ac:picMkLst>
            <pc:docMk/>
            <pc:sldMk cId="152429185" sldId="263"/>
            <ac:picMk id="8" creationId="{7BFC216B-1FED-3D49-6A7C-0B67D67F4125}"/>
          </ac:picMkLst>
        </pc:picChg>
        <pc:picChg chg="add del mod">
          <ac:chgData name="Jannik Wiese" userId="c886ccd91dc17066" providerId="LiveId" clId="{6E1C6A1D-66D4-4F5A-A51C-126C2A5AD622}" dt="2023-05-19T13:52:52.927" v="1166" actId="478"/>
          <ac:picMkLst>
            <pc:docMk/>
            <pc:sldMk cId="152429185" sldId="263"/>
            <ac:picMk id="8" creationId="{9ED00F14-C8F4-56E6-F511-D9C6015A04D1}"/>
          </ac:picMkLst>
        </pc:picChg>
        <pc:picChg chg="add mod">
          <ac:chgData name="Jannik Wiese" userId="c886ccd91dc17066" providerId="LiveId" clId="{6E1C6A1D-66D4-4F5A-A51C-126C2A5AD622}" dt="2023-05-19T13:49:36.777" v="865" actId="1035"/>
          <ac:picMkLst>
            <pc:docMk/>
            <pc:sldMk cId="152429185" sldId="263"/>
            <ac:picMk id="9" creationId="{59556519-E8CA-CEAC-81E4-A87CF111B202}"/>
          </ac:picMkLst>
        </pc:picChg>
        <pc:picChg chg="add mod">
          <ac:chgData name="Jannik Wiese" userId="c886ccd91dc17066" providerId="LiveId" clId="{6E1C6A1D-66D4-4F5A-A51C-126C2A5AD622}" dt="2023-05-19T13:53:20.247" v="1177" actId="1076"/>
          <ac:picMkLst>
            <pc:docMk/>
            <pc:sldMk cId="152429185" sldId="263"/>
            <ac:picMk id="11" creationId="{6746FC02-4EAC-7F1C-D073-50D55816A597}"/>
          </ac:picMkLst>
        </pc:picChg>
      </pc:sldChg>
      <pc:sldChg chg="modSp mod">
        <pc:chgData name="Jannik Wiese" userId="c886ccd91dc17066" providerId="LiveId" clId="{6E1C6A1D-66D4-4F5A-A51C-126C2A5AD622}" dt="2023-05-24T15:41:28.555" v="1286" actId="1076"/>
        <pc:sldMkLst>
          <pc:docMk/>
          <pc:sldMk cId="185348696" sldId="265"/>
        </pc:sldMkLst>
        <pc:spChg chg="mod">
          <ac:chgData name="Jannik Wiese" userId="c886ccd91dc17066" providerId="LiveId" clId="{6E1C6A1D-66D4-4F5A-A51C-126C2A5AD622}" dt="2023-05-24T15:41:28.555" v="1286" actId="1076"/>
          <ac:spMkLst>
            <pc:docMk/>
            <pc:sldMk cId="185348696" sldId="265"/>
            <ac:spMk id="4" creationId="{FECE186C-7744-2FCB-5A27-0EECCC9DF68F}"/>
          </ac:spMkLst>
        </pc:spChg>
        <pc:spChg chg="mod">
          <ac:chgData name="Jannik Wiese" userId="c886ccd91dc17066" providerId="LiveId" clId="{6E1C6A1D-66D4-4F5A-A51C-126C2A5AD622}" dt="2023-05-19T13:59:47.043" v="1255" actId="108"/>
          <ac:spMkLst>
            <pc:docMk/>
            <pc:sldMk cId="185348696" sldId="265"/>
            <ac:spMk id="7" creationId="{98FCA5A0-167D-18CA-A41E-93CFCFA4E567}"/>
          </ac:spMkLst>
        </pc:spChg>
        <pc:cxnChg chg="mod">
          <ac:chgData name="Jannik Wiese" userId="c886ccd91dc17066" providerId="LiveId" clId="{6E1C6A1D-66D4-4F5A-A51C-126C2A5AD622}" dt="2023-05-24T15:41:28.555" v="1286" actId="1076"/>
          <ac:cxnSpMkLst>
            <pc:docMk/>
            <pc:sldMk cId="185348696" sldId="265"/>
            <ac:cxnSpMk id="6" creationId="{BF25A022-1725-8D3D-A2E5-7B9D8A36078E}"/>
          </ac:cxnSpMkLst>
        </pc:cxnChg>
        <pc:cxnChg chg="mod">
          <ac:chgData name="Jannik Wiese" userId="c886ccd91dc17066" providerId="LiveId" clId="{6E1C6A1D-66D4-4F5A-A51C-126C2A5AD622}" dt="2023-05-19T13:59:39.571" v="1254" actId="1076"/>
          <ac:cxnSpMkLst>
            <pc:docMk/>
            <pc:sldMk cId="185348696" sldId="265"/>
            <ac:cxnSpMk id="13" creationId="{743A208A-0378-5A4A-6366-9A6681514F76}"/>
          </ac:cxnSpMkLst>
        </pc:cxnChg>
      </pc:sldChg>
      <pc:sldChg chg="addSp delSp modSp mod">
        <pc:chgData name="Jannik Wiese" userId="c886ccd91dc17066" providerId="LiveId" clId="{6E1C6A1D-66D4-4F5A-A51C-126C2A5AD622}" dt="2023-05-15T12:19:44.727" v="157" actId="115"/>
        <pc:sldMkLst>
          <pc:docMk/>
          <pc:sldMk cId="678110568" sldId="267"/>
        </pc:sldMkLst>
        <pc:spChg chg="mod">
          <ac:chgData name="Jannik Wiese" userId="c886ccd91dc17066" providerId="LiveId" clId="{6E1C6A1D-66D4-4F5A-A51C-126C2A5AD622}" dt="2023-05-15T12:19:44.727" v="157" actId="115"/>
          <ac:spMkLst>
            <pc:docMk/>
            <pc:sldMk cId="678110568" sldId="267"/>
            <ac:spMk id="3" creationId="{429D5C34-852C-7370-AAEF-EB398BAFA46A}"/>
          </ac:spMkLst>
        </pc:spChg>
        <pc:picChg chg="del">
          <ac:chgData name="Jannik Wiese" userId="c886ccd91dc17066" providerId="LiveId" clId="{6E1C6A1D-66D4-4F5A-A51C-126C2A5AD622}" dt="2023-05-15T12:19:05.741" v="132" actId="478"/>
          <ac:picMkLst>
            <pc:docMk/>
            <pc:sldMk cId="678110568" sldId="267"/>
            <ac:picMk id="4" creationId="{FE77A9E6-05DF-471A-D28C-25497A944975}"/>
          </ac:picMkLst>
        </pc:picChg>
        <pc:picChg chg="add mod">
          <ac:chgData name="Jannik Wiese" userId="c886ccd91dc17066" providerId="LiveId" clId="{6E1C6A1D-66D4-4F5A-A51C-126C2A5AD622}" dt="2023-05-15T12:19:21.609" v="135" actId="1076"/>
          <ac:picMkLst>
            <pc:docMk/>
            <pc:sldMk cId="678110568" sldId="267"/>
            <ac:picMk id="5" creationId="{8DEDE5EC-AC2E-719E-A3EC-5A8DB156E4AB}"/>
          </ac:picMkLst>
        </pc:picChg>
        <pc:cxnChg chg="mod">
          <ac:chgData name="Jannik Wiese" userId="c886ccd91dc17066" providerId="LiveId" clId="{6E1C6A1D-66D4-4F5A-A51C-126C2A5AD622}" dt="2023-05-15T12:19:25.995" v="155" actId="1037"/>
          <ac:cxnSpMkLst>
            <pc:docMk/>
            <pc:sldMk cId="678110568" sldId="267"/>
            <ac:cxnSpMk id="6" creationId="{87C1087A-C10A-E768-068C-8085CF7DADD6}"/>
          </ac:cxnSpMkLst>
        </pc:cxnChg>
        <pc:cxnChg chg="mod">
          <ac:chgData name="Jannik Wiese" userId="c886ccd91dc17066" providerId="LiveId" clId="{6E1C6A1D-66D4-4F5A-A51C-126C2A5AD622}" dt="2023-05-15T12:19:32.281" v="156" actId="14100"/>
          <ac:cxnSpMkLst>
            <pc:docMk/>
            <pc:sldMk cId="678110568" sldId="267"/>
            <ac:cxnSpMk id="10" creationId="{1B2C90B4-544E-1643-A711-8D4542D62960}"/>
          </ac:cxnSpMkLst>
        </pc:cxnChg>
      </pc:sldChg>
      <pc:sldChg chg="modSp mod">
        <pc:chgData name="Jannik Wiese" userId="c886ccd91dc17066" providerId="LiveId" clId="{6E1C6A1D-66D4-4F5A-A51C-126C2A5AD622}" dt="2023-05-24T15:42:26.243" v="1293" actId="1076"/>
        <pc:sldMkLst>
          <pc:docMk/>
          <pc:sldMk cId="1899947113" sldId="269"/>
        </pc:sldMkLst>
        <pc:spChg chg="mod">
          <ac:chgData name="Jannik Wiese" userId="c886ccd91dc17066" providerId="LiveId" clId="{6E1C6A1D-66D4-4F5A-A51C-126C2A5AD622}" dt="2023-05-24T15:42:19.743" v="1291" actId="1076"/>
          <ac:spMkLst>
            <pc:docMk/>
            <pc:sldMk cId="1899947113" sldId="269"/>
            <ac:spMk id="2" creationId="{A826D037-3663-FB83-4AD4-4053E92F357C}"/>
          </ac:spMkLst>
        </pc:spChg>
        <pc:spChg chg="mod">
          <ac:chgData name="Jannik Wiese" userId="c886ccd91dc17066" providerId="LiveId" clId="{6E1C6A1D-66D4-4F5A-A51C-126C2A5AD622}" dt="2023-05-24T15:42:26.243" v="1293" actId="1076"/>
          <ac:spMkLst>
            <pc:docMk/>
            <pc:sldMk cId="1899947113" sldId="269"/>
            <ac:spMk id="3" creationId="{1ADA6946-E44E-BFDA-5DD6-C98B527F69C6}"/>
          </ac:spMkLst>
        </pc:spChg>
      </pc:sldChg>
      <pc:sldChg chg="new del">
        <pc:chgData name="Jannik Wiese" userId="c886ccd91dc17066" providerId="LiveId" clId="{6E1C6A1D-66D4-4F5A-A51C-126C2A5AD622}" dt="2023-05-18T19:50:08.652" v="160" actId="2696"/>
        <pc:sldMkLst>
          <pc:docMk/>
          <pc:sldMk cId="1361829196" sldId="274"/>
        </pc:sldMkLst>
      </pc:sldChg>
      <pc:sldChg chg="modSp new mod">
        <pc:chgData name="Jannik Wiese" userId="c886ccd91dc17066" providerId="LiveId" clId="{6E1C6A1D-66D4-4F5A-A51C-126C2A5AD622}" dt="2023-05-24T15:48:37.684" v="1297" actId="20577"/>
        <pc:sldMkLst>
          <pc:docMk/>
          <pc:sldMk cId="1562323357" sldId="275"/>
        </pc:sldMkLst>
        <pc:spChg chg="mod">
          <ac:chgData name="Jannik Wiese" userId="c886ccd91dc17066" providerId="LiveId" clId="{6E1C6A1D-66D4-4F5A-A51C-126C2A5AD622}" dt="2023-05-18T19:50:13.356" v="171" actId="20577"/>
          <ac:spMkLst>
            <pc:docMk/>
            <pc:sldMk cId="1562323357" sldId="275"/>
            <ac:spMk id="2" creationId="{6DD0377D-DB99-7455-1649-014C75791DCF}"/>
          </ac:spMkLst>
        </pc:spChg>
        <pc:spChg chg="mod">
          <ac:chgData name="Jannik Wiese" userId="c886ccd91dc17066" providerId="LiveId" clId="{6E1C6A1D-66D4-4F5A-A51C-126C2A5AD622}" dt="2023-05-24T15:48:37.684" v="1297" actId="20577"/>
          <ac:spMkLst>
            <pc:docMk/>
            <pc:sldMk cId="1562323357" sldId="275"/>
            <ac:spMk id="3" creationId="{10F85373-9285-5BC8-CC6A-3A995DB0BA5E}"/>
          </ac:spMkLst>
        </pc:spChg>
      </pc:sldChg>
      <pc:sldChg chg="modSp new mod">
        <pc:chgData name="Jannik Wiese" userId="c886ccd91dc17066" providerId="LiveId" clId="{6E1C6A1D-66D4-4F5A-A51C-126C2A5AD622}" dt="2023-05-24T15:40:05.248" v="1270" actId="20577"/>
        <pc:sldMkLst>
          <pc:docMk/>
          <pc:sldMk cId="2908490457" sldId="276"/>
        </pc:sldMkLst>
        <pc:spChg chg="mod">
          <ac:chgData name="Jannik Wiese" userId="c886ccd91dc17066" providerId="LiveId" clId="{6E1C6A1D-66D4-4F5A-A51C-126C2A5AD622}" dt="2023-05-19T13:38:13.257" v="188" actId="20577"/>
          <ac:spMkLst>
            <pc:docMk/>
            <pc:sldMk cId="2908490457" sldId="276"/>
            <ac:spMk id="2" creationId="{5508A640-FD06-DDBA-17DB-C2300D1D6A8C}"/>
          </ac:spMkLst>
        </pc:spChg>
        <pc:spChg chg="mod">
          <ac:chgData name="Jannik Wiese" userId="c886ccd91dc17066" providerId="LiveId" clId="{6E1C6A1D-66D4-4F5A-A51C-126C2A5AD622}" dt="2023-05-19T13:42:21.533" v="828" actId="27636"/>
          <ac:spMkLst>
            <pc:docMk/>
            <pc:sldMk cId="2908490457" sldId="276"/>
            <ac:spMk id="3" creationId="{40F8D0AE-85F8-14ED-8ABE-93A452A872A3}"/>
          </ac:spMkLst>
        </pc:spChg>
        <pc:spChg chg="mod">
          <ac:chgData name="Jannik Wiese" userId="c886ccd91dc17066" providerId="LiveId" clId="{6E1C6A1D-66D4-4F5A-A51C-126C2A5AD622}" dt="2023-05-24T15:40:05.248" v="1270" actId="20577"/>
          <ac:spMkLst>
            <pc:docMk/>
            <pc:sldMk cId="2908490457" sldId="276"/>
            <ac:spMk id="4" creationId="{4F212E3A-D2B1-FBB9-7791-746B6DF135EE}"/>
          </ac:spMkLst>
        </pc:spChg>
      </pc:sldChg>
      <pc:sldChg chg="modSp add mod">
        <pc:chgData name="Jannik Wiese" userId="c886ccd91dc17066" providerId="LiveId" clId="{6E1C6A1D-66D4-4F5A-A51C-126C2A5AD622}" dt="2023-05-25T18:13:07.662" v="1301" actId="1076"/>
        <pc:sldMkLst>
          <pc:docMk/>
          <pc:sldMk cId="3613353668" sldId="277"/>
        </pc:sldMkLst>
        <pc:spChg chg="mod">
          <ac:chgData name="Jannik Wiese" userId="c886ccd91dc17066" providerId="LiveId" clId="{6E1C6A1D-66D4-4F5A-A51C-126C2A5AD622}" dt="2023-05-25T18:13:07.662" v="1301" actId="1076"/>
          <ac:spMkLst>
            <pc:docMk/>
            <pc:sldMk cId="3613353668" sldId="277"/>
            <ac:spMk id="3" creationId="{10F85373-9285-5BC8-CC6A-3A995DB0BA5E}"/>
          </ac:spMkLst>
        </pc:spChg>
      </pc:sldChg>
    </pc:docChg>
  </pc:docChgLst>
</pc:chgInfo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gif>
</file>

<file path=ppt/media/image17.jpe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5/25/2023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‹Nr.›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t1p.de/AG-5-RL-Aufgabe" TargetMode="External"/><Relationship Id="rId2" Type="http://schemas.openxmlformats.org/officeDocument/2006/relationships/hyperlink" Target="https://t1p.de/AG-5-RL-LiveCoding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t1p.de/AG-5-RL-Aufgabe" TargetMode="External"/><Relationship Id="rId2" Type="http://schemas.openxmlformats.org/officeDocument/2006/relationships/hyperlink" Target="https://t1p.de/AG-5-RL-LiveCod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1p.de/AG-5-RL-CP-Loesung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CAE39A-74E8-112C-F406-A84A9DD367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2514599"/>
            <a:ext cx="9440034" cy="1828801"/>
          </a:xfrm>
        </p:spPr>
        <p:txBody>
          <a:bodyPr/>
          <a:lstStyle/>
          <a:p>
            <a:r>
              <a:rPr lang="de-DE" dirty="0"/>
              <a:t>Reinforcement Learning mit Neuronalen Netzen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E6561EE-5F60-5633-0B9A-C1E8101D0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4343400"/>
            <a:ext cx="9440034" cy="1049867"/>
          </a:xfrm>
        </p:spPr>
        <p:txBody>
          <a:bodyPr/>
          <a:lstStyle/>
          <a:p>
            <a:r>
              <a:rPr lang="de-DE" dirty="0"/>
              <a:t>Der Double Deep Q-Learning Algorithmus</a:t>
            </a:r>
          </a:p>
        </p:txBody>
      </p:sp>
    </p:spTree>
    <p:extLst>
      <p:ext uri="{BB962C8B-B14F-4D97-AF65-F5344CB8AC3E}">
        <p14:creationId xmlns:p14="http://schemas.microsoft.com/office/powerpoint/2010/main" val="39673062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49900A-C554-7178-141D-5BE6ACFDE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Double Deep Q-Learning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6E880A0-E275-B133-9D9C-CF3D247537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Deep </a:t>
            </a:r>
            <a:r>
              <a:rPr lang="de-DE" err="1"/>
              <a:t>Neural</a:t>
            </a:r>
            <a:r>
              <a:rPr lang="de-DE"/>
              <a:t> Networks </a:t>
            </a:r>
            <a:r>
              <a:rPr lang="de-DE" err="1"/>
              <a:t>for</a:t>
            </a:r>
            <a:r>
              <a:rPr lang="de-DE"/>
              <a:t> Q-Learning</a:t>
            </a:r>
          </a:p>
        </p:txBody>
      </p:sp>
    </p:spTree>
    <p:extLst>
      <p:ext uri="{BB962C8B-B14F-4D97-AF65-F5344CB8AC3E}">
        <p14:creationId xmlns:p14="http://schemas.microsoft.com/office/powerpoint/2010/main" val="18395545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BA43FD-BC27-3246-062A-D9FE69E25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Netzwerk als Blackbox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1A3EE91-B8BB-8434-C673-971972939232}"/>
              </a:ext>
            </a:extLst>
          </p:cNvPr>
          <p:cNvSpPr/>
          <p:nvPr/>
        </p:nvSpPr>
        <p:spPr>
          <a:xfrm>
            <a:off x="3843305" y="2579698"/>
            <a:ext cx="4856615" cy="23919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Jedes denkbare Neuronale Netz</a:t>
            </a:r>
          </a:p>
          <a:p>
            <a:pPr algn="ctr"/>
            <a:r>
              <a:rPr lang="de-DE"/>
              <a:t>(MLP, CNN, LSTM, Transformer, …)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ECE186C-7744-2FCB-5A27-0EECCC9DF68F}"/>
              </a:ext>
            </a:extLst>
          </p:cNvPr>
          <p:cNvSpPr txBox="1"/>
          <p:nvPr/>
        </p:nvSpPr>
        <p:spPr>
          <a:xfrm>
            <a:off x="217226" y="3386346"/>
            <a:ext cx="2549420" cy="778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6900"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de-DE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Beobachtung </a:t>
            </a:r>
          </a:p>
          <a:p>
            <a:pPr marL="36900"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de-DE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(z.B. aktueller Screen)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BF25A022-1725-8D3D-A2E5-7B9D8A36078E}"/>
              </a:ext>
            </a:extLst>
          </p:cNvPr>
          <p:cNvCxnSpPr>
            <a:stCxn id="4" idx="3"/>
            <a:endCxn id="3" idx="1"/>
          </p:cNvCxnSpPr>
          <p:nvPr/>
        </p:nvCxnSpPr>
        <p:spPr>
          <a:xfrm>
            <a:off x="2766646" y="3775684"/>
            <a:ext cx="1076659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>
            <a:extLst>
              <a:ext uri="{FF2B5EF4-FFF2-40B4-BE49-F238E27FC236}">
                <a16:creationId xmlns:a16="http://schemas.microsoft.com/office/drawing/2014/main" id="{98FCA5A0-167D-18CA-A41E-93CFCFA4E567}"/>
              </a:ext>
            </a:extLst>
          </p:cNvPr>
          <p:cNvSpPr txBox="1"/>
          <p:nvPr/>
        </p:nvSpPr>
        <p:spPr>
          <a:xfrm>
            <a:off x="9611073" y="2441013"/>
            <a:ext cx="226480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Q(a1, s)</a:t>
            </a:r>
          </a:p>
          <a:p>
            <a:endParaRPr lang="de-DE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r>
              <a:rPr lang="de-DE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Q(a2, s)</a:t>
            </a:r>
          </a:p>
          <a:p>
            <a:endParaRPr lang="de-DE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r>
              <a:rPr lang="de-DE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Q(a3, s)</a:t>
            </a:r>
          </a:p>
          <a:p>
            <a:endParaRPr lang="de-DE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r>
              <a:rPr lang="de-DE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…</a:t>
            </a:r>
          </a:p>
          <a:p>
            <a:endParaRPr lang="de-DE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  <a:p>
            <a:r>
              <a:rPr lang="de-DE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Q(an, s)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943B485A-1510-413F-D6DF-486C42FA470A}"/>
              </a:ext>
            </a:extLst>
          </p:cNvPr>
          <p:cNvCxnSpPr>
            <a:cxnSpLocks/>
          </p:cNvCxnSpPr>
          <p:nvPr/>
        </p:nvCxnSpPr>
        <p:spPr>
          <a:xfrm flipV="1">
            <a:off x="8699920" y="2579698"/>
            <a:ext cx="946697" cy="62978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84E49D8A-68DB-3253-C3C0-ED06BD924334}"/>
              </a:ext>
            </a:extLst>
          </p:cNvPr>
          <p:cNvCxnSpPr>
            <a:cxnSpLocks/>
          </p:cNvCxnSpPr>
          <p:nvPr/>
        </p:nvCxnSpPr>
        <p:spPr>
          <a:xfrm flipV="1">
            <a:off x="8699920" y="3136816"/>
            <a:ext cx="946697" cy="3875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743A208A-0378-5A4A-6366-9A6681514F76}"/>
              </a:ext>
            </a:extLst>
          </p:cNvPr>
          <p:cNvCxnSpPr>
            <a:cxnSpLocks/>
            <a:stCxn id="3" idx="3"/>
            <a:endCxn id="7" idx="1"/>
          </p:cNvCxnSpPr>
          <p:nvPr/>
        </p:nvCxnSpPr>
        <p:spPr>
          <a:xfrm flipV="1">
            <a:off x="8699920" y="3733675"/>
            <a:ext cx="911153" cy="4201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0DA87FE8-AE59-33E5-12C7-E1BD45906436}"/>
              </a:ext>
            </a:extLst>
          </p:cNvPr>
          <p:cNvCxnSpPr>
            <a:cxnSpLocks/>
          </p:cNvCxnSpPr>
          <p:nvPr/>
        </p:nvCxnSpPr>
        <p:spPr>
          <a:xfrm>
            <a:off x="8699920" y="4129829"/>
            <a:ext cx="1019365" cy="19551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DED8D627-E9BE-93DB-D05C-733479C3A431}"/>
              </a:ext>
            </a:extLst>
          </p:cNvPr>
          <p:cNvCxnSpPr>
            <a:cxnSpLocks/>
          </p:cNvCxnSpPr>
          <p:nvPr/>
        </p:nvCxnSpPr>
        <p:spPr>
          <a:xfrm>
            <a:off x="8663585" y="4426266"/>
            <a:ext cx="983032" cy="34906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348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0230DF-B9F2-C7F8-B105-85CA3593F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Klingt gut…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A6DFCD4-BB34-BF5A-B7E5-8B7884D6B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de-DE" dirty="0"/>
              <a:t>Aber wie trainieren wir das?</a:t>
            </a:r>
          </a:p>
          <a:p>
            <a:r>
              <a:rPr lang="de-DE" dirty="0"/>
              <a:t>Wir brauchen Q-Werte, um unser neuronales Netz (quasi </a:t>
            </a:r>
            <a:r>
              <a:rPr lang="de-DE" dirty="0" err="1"/>
              <a:t>supervised</a:t>
            </a:r>
            <a:r>
              <a:rPr lang="de-DE" dirty="0"/>
              <a:t>) zu trainieren</a:t>
            </a:r>
          </a:p>
        </p:txBody>
      </p:sp>
      <p:pic>
        <p:nvPicPr>
          <p:cNvPr id="5" name="Grafik 4" descr="Ein Bild, das Menschliches Gesicht, Screenshot, Mann, Text enthält.&#10;&#10;Automatisch generierte Beschreibung">
            <a:extLst>
              <a:ext uri="{FF2B5EF4-FFF2-40B4-BE49-F238E27FC236}">
                <a16:creationId xmlns:a16="http://schemas.microsoft.com/office/drawing/2014/main" id="{AA421E8D-3378-89B7-39CC-3B1D2694C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395" y="4878531"/>
            <a:ext cx="4305553" cy="183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2366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F014D7-6C63-56B4-013F-60A89DE21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Trick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9D5C34-852C-7370-AAEF-EB398BAFA4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520245"/>
          </a:xfrm>
        </p:spPr>
        <p:txBody>
          <a:bodyPr/>
          <a:lstStyle/>
          <a:p>
            <a:r>
              <a:rPr lang="de-DE" u="sng"/>
              <a:t>Nehmen wir an </a:t>
            </a:r>
            <a:r>
              <a:rPr lang="de-DE"/>
              <a:t>wir haben ein neuronales Netz, dass Q-Werte vorhersagen kann</a:t>
            </a:r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87C1087A-C10A-E768-068C-8085CF7DADD6}"/>
              </a:ext>
            </a:extLst>
          </p:cNvPr>
          <p:cNvCxnSpPr/>
          <p:nvPr/>
        </p:nvCxnSpPr>
        <p:spPr>
          <a:xfrm>
            <a:off x="5264046" y="2936980"/>
            <a:ext cx="1186903" cy="0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57C9D5A7-AC2D-8A1D-4F69-1DA2977DDF27}"/>
              </a:ext>
            </a:extLst>
          </p:cNvPr>
          <p:cNvCxnSpPr/>
          <p:nvPr/>
        </p:nvCxnSpPr>
        <p:spPr>
          <a:xfrm>
            <a:off x="3398216" y="2973314"/>
            <a:ext cx="1228285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1B2C90B4-544E-1643-A711-8D4542D62960}"/>
              </a:ext>
            </a:extLst>
          </p:cNvPr>
          <p:cNvCxnSpPr>
            <a:cxnSpLocks/>
          </p:cNvCxnSpPr>
          <p:nvPr/>
        </p:nvCxnSpPr>
        <p:spPr>
          <a:xfrm>
            <a:off x="7572777" y="2973314"/>
            <a:ext cx="1305784" cy="6056"/>
          </a:xfrm>
          <a:prstGeom prst="lin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5DBE63BB-A4CA-F67F-5F6C-F14E8D7D991A}"/>
              </a:ext>
            </a:extLst>
          </p:cNvPr>
          <p:cNvSpPr txBox="1">
            <a:spLocks/>
          </p:cNvSpPr>
          <p:nvPr/>
        </p:nvSpPr>
        <p:spPr>
          <a:xfrm>
            <a:off x="913795" y="3147761"/>
            <a:ext cx="10353762" cy="316825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Den </a:t>
            </a:r>
            <a:r>
              <a:rPr lang="de-DE" dirty="0" err="1">
                <a:solidFill>
                  <a:srgbClr val="92D050"/>
                </a:solidFill>
              </a:rPr>
              <a:t>Reward</a:t>
            </a:r>
            <a:r>
              <a:rPr lang="de-DE" dirty="0"/>
              <a:t> für die aktuelle Aktion können wir einfach berechnen!</a:t>
            </a:r>
          </a:p>
          <a:p>
            <a:r>
              <a:rPr lang="de-DE" dirty="0"/>
              <a:t>Laut unserer Annahme haben wir ein neuronales Netz, dass </a:t>
            </a:r>
            <a:r>
              <a:rPr lang="de-DE" dirty="0">
                <a:solidFill>
                  <a:srgbClr val="0070C0"/>
                </a:solidFill>
              </a:rPr>
              <a:t>Q-Werte in der aktuellen Situation </a:t>
            </a:r>
            <a:r>
              <a:rPr lang="de-DE" dirty="0"/>
              <a:t>approximieren kann</a:t>
            </a:r>
          </a:p>
          <a:p>
            <a:r>
              <a:rPr lang="de-DE" dirty="0"/>
              <a:t>Dementsprechend kann unser neuronales Netz auch </a:t>
            </a:r>
            <a:r>
              <a:rPr lang="de-DE" dirty="0">
                <a:solidFill>
                  <a:srgbClr val="7030A0"/>
                </a:solidFill>
              </a:rPr>
              <a:t>Q-Werte für die nächste Situation </a:t>
            </a:r>
            <a:r>
              <a:rPr lang="de-DE" dirty="0"/>
              <a:t>nähern (welche die Q-Werte für alle zukünftigen Situationen beinhaltet)</a:t>
            </a:r>
          </a:p>
          <a:p>
            <a:r>
              <a:rPr lang="de-DE" dirty="0"/>
              <a:t>Der Trick ist also:</a:t>
            </a:r>
            <a:r>
              <a:rPr lang="de-DE" b="1" dirty="0"/>
              <a:t> Wir verwenden </a:t>
            </a:r>
            <a:r>
              <a:rPr lang="de-DE" b="1" u="sng" dirty="0"/>
              <a:t>das selbe</a:t>
            </a:r>
            <a:r>
              <a:rPr lang="de-DE" b="1" dirty="0"/>
              <a:t> Neuronale Netz das wir trainieren, um Trainingsdaten für dieses Neuronale Netz zu generieren!</a:t>
            </a:r>
          </a:p>
        </p:txBody>
      </p:sp>
      <p:pic>
        <p:nvPicPr>
          <p:cNvPr id="13" name="Grafik 12" descr="Ein Bild, das Cartoon, Kinderkunst, Tierfigur, Spielzeug enthält.&#10;&#10;Automatisch generierte Beschreibung">
            <a:extLst>
              <a:ext uri="{FF2B5EF4-FFF2-40B4-BE49-F238E27FC236}">
                <a16:creationId xmlns:a16="http://schemas.microsoft.com/office/drawing/2014/main" id="{7F55CB85-D601-9965-6247-F4DAD7009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3782" y="191385"/>
            <a:ext cx="2809875" cy="1628775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8DEDE5EC-AC2E-719E-A3EC-5A8DB156E4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40028" y="2538186"/>
            <a:ext cx="5501296" cy="369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110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A94D7C-AC41-81AF-FCB3-548EA3B3B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Trainingsdaten</a:t>
            </a:r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74F7A5F2-2FEF-87F1-4405-399C58283E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37901975"/>
              </p:ext>
            </p:extLst>
          </p:nvPr>
        </p:nvGraphicFramePr>
        <p:xfrm>
          <a:off x="914400" y="1731963"/>
          <a:ext cx="1035367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76837">
                  <a:extLst>
                    <a:ext uri="{9D8B030D-6E8A-4147-A177-3AD203B41FA5}">
                      <a16:colId xmlns:a16="http://schemas.microsoft.com/office/drawing/2014/main" val="2795382542"/>
                    </a:ext>
                  </a:extLst>
                </a:gridCol>
                <a:gridCol w="5176837">
                  <a:extLst>
                    <a:ext uri="{9D8B030D-6E8A-4147-A177-3AD203B41FA5}">
                      <a16:colId xmlns:a16="http://schemas.microsoft.com/office/drawing/2014/main" val="34225627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/>
                        <a:t>Input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Target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640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/>
                        <a:t>Beobachtungen s1 und 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r(s1, </a:t>
                      </a:r>
                      <a:r>
                        <a:rPr lang="de-DE" err="1"/>
                        <a:t>a_max</a:t>
                      </a:r>
                      <a:r>
                        <a:rPr lang="de-DE"/>
                        <a:t>) + </a:t>
                      </a:r>
                      <a:r>
                        <a:rPr lang="de-DE" err="1"/>
                        <a:t>gamma</a:t>
                      </a:r>
                      <a:r>
                        <a:rPr lang="de-DE"/>
                        <a:t> * </a:t>
                      </a:r>
                      <a:r>
                        <a:rPr lang="de-DE" err="1"/>
                        <a:t>max</a:t>
                      </a:r>
                      <a:r>
                        <a:rPr lang="de-DE"/>
                        <a:t>(NN(s2))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23183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/>
                        <a:t>Beobachtungen s2 und s3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r(s2, </a:t>
                      </a:r>
                      <a:r>
                        <a:rPr lang="de-DE" err="1"/>
                        <a:t>a_max</a:t>
                      </a:r>
                      <a:r>
                        <a:rPr lang="de-DE"/>
                        <a:t>) + </a:t>
                      </a:r>
                      <a:r>
                        <a:rPr lang="de-DE" err="1"/>
                        <a:t>gamma</a:t>
                      </a:r>
                      <a:r>
                        <a:rPr lang="de-DE"/>
                        <a:t> * </a:t>
                      </a:r>
                      <a:r>
                        <a:rPr lang="de-DE" err="1"/>
                        <a:t>max</a:t>
                      </a:r>
                      <a:r>
                        <a:rPr lang="de-DE"/>
                        <a:t>(NN(s3))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5272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/>
                        <a:t>Beobachtungen s3 und s4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r(s3, </a:t>
                      </a:r>
                      <a:r>
                        <a:rPr lang="de-DE" err="1"/>
                        <a:t>a_max</a:t>
                      </a:r>
                      <a:r>
                        <a:rPr lang="de-DE"/>
                        <a:t>) + </a:t>
                      </a:r>
                      <a:r>
                        <a:rPr lang="de-DE" err="1"/>
                        <a:t>gamma</a:t>
                      </a:r>
                      <a:r>
                        <a:rPr lang="de-DE"/>
                        <a:t> * </a:t>
                      </a:r>
                      <a:r>
                        <a:rPr lang="de-DE" err="1"/>
                        <a:t>max</a:t>
                      </a:r>
                      <a:r>
                        <a:rPr lang="de-DE"/>
                        <a:t>(NN(s4))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83604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err="1"/>
                        <a:t>Beochachtungen</a:t>
                      </a:r>
                      <a:r>
                        <a:rPr lang="de-DE"/>
                        <a:t> s4 und s5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r(s4, </a:t>
                      </a:r>
                      <a:r>
                        <a:rPr lang="de-DE" err="1"/>
                        <a:t>a_max</a:t>
                      </a:r>
                      <a:r>
                        <a:rPr lang="de-DE"/>
                        <a:t>) + </a:t>
                      </a:r>
                      <a:r>
                        <a:rPr lang="de-DE" err="1"/>
                        <a:t>gamma</a:t>
                      </a:r>
                      <a:r>
                        <a:rPr lang="de-DE"/>
                        <a:t> * </a:t>
                      </a:r>
                      <a:r>
                        <a:rPr lang="de-DE" err="1"/>
                        <a:t>max</a:t>
                      </a:r>
                      <a:r>
                        <a:rPr lang="de-DE"/>
                        <a:t>(NNs(5))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959401"/>
                  </a:ext>
                </a:extLst>
              </a:tr>
            </a:tbl>
          </a:graphicData>
        </a:graphic>
      </p:graphicFrame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1F7BB8AC-00F8-B62B-CE4F-0D88502B9CBB}"/>
              </a:ext>
            </a:extLst>
          </p:cNvPr>
          <p:cNvSpPr txBox="1">
            <a:spLocks/>
          </p:cNvSpPr>
          <p:nvPr/>
        </p:nvSpPr>
        <p:spPr>
          <a:xfrm>
            <a:off x="829017" y="3906420"/>
            <a:ext cx="10353762" cy="256704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de-DE" b="1"/>
              <a:t>Warum funktioniert das?</a:t>
            </a:r>
          </a:p>
          <a:p>
            <a:r>
              <a:rPr lang="de-DE"/>
              <a:t>Beste Erklärung, die ich gefunden habe:</a:t>
            </a:r>
          </a:p>
          <a:p>
            <a:pPr lvl="1"/>
            <a:r>
              <a:rPr lang="de-DE"/>
              <a:t>In jedem Target steckt ein bisschen „Wahrheit“ (der </a:t>
            </a:r>
            <a:r>
              <a:rPr lang="de-DE" err="1"/>
              <a:t>Reward</a:t>
            </a:r>
            <a:r>
              <a:rPr lang="de-DE"/>
              <a:t>)</a:t>
            </a:r>
          </a:p>
          <a:p>
            <a:pPr lvl="1"/>
            <a:r>
              <a:rPr lang="de-DE"/>
              <a:t>So können wir uns Stück für Stück an die ganze „Wahrheit“ annähern</a:t>
            </a:r>
          </a:p>
        </p:txBody>
      </p:sp>
    </p:spTree>
    <p:extLst>
      <p:ext uri="{BB962C8B-B14F-4D97-AF65-F5344CB8AC3E}">
        <p14:creationId xmlns:p14="http://schemas.microsoft.com/office/powerpoint/2010/main" val="19508662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26D037-3663-FB83-4AD4-4053E92F3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3117029"/>
            <a:ext cx="9590550" cy="623942"/>
          </a:xfrm>
        </p:spPr>
        <p:txBody>
          <a:bodyPr>
            <a:normAutofit fontScale="90000"/>
          </a:bodyPr>
          <a:lstStyle/>
          <a:p>
            <a:r>
              <a:rPr lang="de-DE" dirty="0"/>
              <a:t>Ein paar Anmerkungen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ADA6946-E44E-BFDA-5DD6-C98B527F69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1" y="3740971"/>
            <a:ext cx="9590550" cy="1507054"/>
          </a:xfrm>
        </p:spPr>
        <p:txBody>
          <a:bodyPr/>
          <a:lstStyle/>
          <a:p>
            <a:r>
              <a:rPr lang="de-DE" dirty="0"/>
              <a:t>Wir müssen schneller Lernen!</a:t>
            </a:r>
          </a:p>
        </p:txBody>
      </p:sp>
    </p:spTree>
    <p:extLst>
      <p:ext uri="{BB962C8B-B14F-4D97-AF65-F5344CB8AC3E}">
        <p14:creationId xmlns:p14="http://schemas.microsoft.com/office/powerpoint/2010/main" val="18999471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8B1574-A556-2965-DA5F-4FEEACF60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Epsilon-</a:t>
            </a:r>
            <a:r>
              <a:rPr lang="de-DE" err="1"/>
              <a:t>greedy</a:t>
            </a:r>
            <a:r>
              <a:rPr lang="de-DE"/>
              <a:t> Policy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1C7DEC-5089-5147-6AAE-8DBB9B935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de-DE" dirty="0"/>
              <a:t>Am Anfang sind unsere Vorhersagen ziemlich </a:t>
            </a:r>
            <a:r>
              <a:rPr lang="de-DE" dirty="0" err="1"/>
              <a:t>crappy</a:t>
            </a:r>
            <a:endParaRPr lang="de-DE" dirty="0"/>
          </a:p>
          <a:p>
            <a:r>
              <a:rPr lang="de-DE" dirty="0"/>
              <a:t>Wir sollten erstmal austesten, was gute Aktionen sein könnten und uns dann mehr und mehr auf diese konzentrieren</a:t>
            </a:r>
          </a:p>
          <a:p>
            <a:r>
              <a:rPr lang="de-DE" dirty="0"/>
              <a:t>Exploration (erkunden neuer Optionen) vs. Exploitation (ausnutzen gelernter Q-Werte)</a:t>
            </a:r>
          </a:p>
          <a:p>
            <a:r>
              <a:rPr lang="de-DE" dirty="0"/>
              <a:t>Dafür wählen wir einen Parameter </a:t>
            </a:r>
            <a:r>
              <a:rPr lang="de-DE" dirty="0" err="1"/>
              <a:t>epsilon</a:t>
            </a:r>
            <a:r>
              <a:rPr lang="de-DE" dirty="0"/>
              <a:t> der zu Beginn nahe 1 ist</a:t>
            </a:r>
          </a:p>
          <a:p>
            <a:r>
              <a:rPr lang="de-DE" dirty="0"/>
              <a:t>Dieser wird in jedem Schritt etwas dekrementiert, bis er (fast) 0 ist</a:t>
            </a:r>
          </a:p>
          <a:p>
            <a:r>
              <a:rPr lang="de-DE" dirty="0"/>
              <a:t>Mit Wahrscheinlichkeit </a:t>
            </a:r>
            <a:r>
              <a:rPr lang="de-DE" dirty="0" err="1"/>
              <a:t>epsilon</a:t>
            </a:r>
            <a:r>
              <a:rPr lang="de-DE" dirty="0"/>
              <a:t> wählen wir eine Aktion rein zufällig und mit Wahrscheinlichkeit 1-epsilon wählen wir die Aktion, die laut unserem Neuronalen Netz am Besten ist</a:t>
            </a:r>
          </a:p>
        </p:txBody>
      </p:sp>
    </p:spTree>
    <p:extLst>
      <p:ext uri="{BB962C8B-B14F-4D97-AF65-F5344CB8AC3E}">
        <p14:creationId xmlns:p14="http://schemas.microsoft.com/office/powerpoint/2010/main" val="4829717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97B943-8B23-E0C5-34B2-C5F605039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Experience Replay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561FC40-2C86-02CE-E2E5-0BC6B3C71F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de-DE" dirty="0"/>
              <a:t>Situationen, die direkt aufeinander folgen sind sich oft sehr ähnlich</a:t>
            </a:r>
          </a:p>
          <a:p>
            <a:r>
              <a:rPr lang="de-DE" dirty="0"/>
              <a:t>Wir laufen also Gefahr auf eine bestimmte Lage zu </a:t>
            </a:r>
            <a:r>
              <a:rPr lang="de-DE" dirty="0" err="1"/>
              <a:t>overfitten</a:t>
            </a:r>
            <a:endParaRPr lang="de-DE" dirty="0"/>
          </a:p>
          <a:p>
            <a:r>
              <a:rPr lang="de-DE" dirty="0"/>
              <a:t>Lösung: Speichern von Situationen</a:t>
            </a:r>
          </a:p>
          <a:p>
            <a:pPr lvl="1"/>
            <a:r>
              <a:rPr lang="de-DE" dirty="0"/>
              <a:t>Wir speichern die Situationen, gewählten Aktionen und nachfolgenden Aktionen</a:t>
            </a:r>
          </a:p>
          <a:p>
            <a:pPr lvl="1"/>
            <a:r>
              <a:rPr lang="de-DE" dirty="0"/>
              <a:t>Dann samplen wir für das Training zufällig aus diesem Speicher</a:t>
            </a:r>
          </a:p>
        </p:txBody>
      </p:sp>
    </p:spTree>
    <p:extLst>
      <p:ext uri="{BB962C8B-B14F-4D97-AF65-F5344CB8AC3E}">
        <p14:creationId xmlns:p14="http://schemas.microsoft.com/office/powerpoint/2010/main" val="32689904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E5F49F-C939-52C1-1E4E-461F5573D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„Double“ Deep?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C472FA-7507-3F87-30D1-A872CE242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de-DE" dirty="0"/>
              <a:t>Wenn wir das selbe Neuronale Netz für Vorhersagen und Trainingsdatengeneration nutzen, ändern sich unsere Targets mit jedem Training</a:t>
            </a:r>
          </a:p>
          <a:p>
            <a:r>
              <a:rPr lang="de-DE" dirty="0"/>
              <a:t>Das führt zu Instabilitäten</a:t>
            </a:r>
          </a:p>
          <a:p>
            <a:r>
              <a:rPr lang="de-DE" dirty="0"/>
              <a:t>Daher nutzen wir zwei Neuronale Netze: ein Target-Netz, das nie trainiert wird und ein aktives Netz, welches trainiert wird</a:t>
            </a:r>
          </a:p>
          <a:p>
            <a:r>
              <a:rPr lang="de-DE" dirty="0"/>
              <a:t>In regelmäßigen Abständen setzen wir das Target-Netz auf eine Kopie des aktiven Netzes</a:t>
            </a:r>
          </a:p>
        </p:txBody>
      </p:sp>
    </p:spTree>
    <p:extLst>
      <p:ext uri="{BB962C8B-B14F-4D97-AF65-F5344CB8AC3E}">
        <p14:creationId xmlns:p14="http://schemas.microsoft.com/office/powerpoint/2010/main" val="28128560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DE3DC6-5B6F-DED5-8311-DFFB45DB2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Let‘s</a:t>
            </a:r>
            <a:r>
              <a:rPr lang="de-DE"/>
              <a:t> </a:t>
            </a:r>
            <a:r>
              <a:rPr lang="de-DE" err="1"/>
              <a:t>solve</a:t>
            </a:r>
            <a:r>
              <a:rPr lang="de-DE"/>
              <a:t> „real“ </a:t>
            </a:r>
            <a:r>
              <a:rPr lang="de-DE" err="1"/>
              <a:t>problems</a:t>
            </a:r>
            <a:r>
              <a:rPr lang="de-DE"/>
              <a:t>!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54D4170-82B7-DBB8-6BCF-CCCBFE700F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Können wir ein Pendel balancieren?</a:t>
            </a:r>
          </a:p>
          <a:p>
            <a:r>
              <a:rPr lang="de-DE"/>
              <a:t>Könnt ihr auf dem Mond landen?</a:t>
            </a:r>
          </a:p>
        </p:txBody>
      </p:sp>
      <p:pic>
        <p:nvPicPr>
          <p:cNvPr id="7" name="Grafik 6" descr="Ein Bild, das Entwurf, Reihe, Diagramm, Zeichnung enthält.&#10;&#10;Automatisch generierte Beschreibung">
            <a:extLst>
              <a:ext uri="{FF2B5EF4-FFF2-40B4-BE49-F238E27FC236}">
                <a16:creationId xmlns:a16="http://schemas.microsoft.com/office/drawing/2014/main" id="{C0E9649D-A7BD-61D9-3F31-CE07B067B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696" y="634422"/>
            <a:ext cx="3276853" cy="1893047"/>
          </a:xfrm>
          <a:prstGeom prst="rect">
            <a:avLst/>
          </a:prstGeom>
        </p:spPr>
      </p:pic>
      <p:pic>
        <p:nvPicPr>
          <p:cNvPr id="9" name="Grafik 8" descr="Ein Bild, das Karte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BDF6E8AE-BFF7-E49C-6AAE-73677C6ED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6591" y="261444"/>
            <a:ext cx="3419360" cy="226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777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11C80E-3092-9F2F-27E9-A7A9AD36A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0725" y="3099444"/>
            <a:ext cx="9590550" cy="659111"/>
          </a:xfrm>
        </p:spPr>
        <p:txBody>
          <a:bodyPr>
            <a:normAutofit fontScale="90000"/>
          </a:bodyPr>
          <a:lstStyle/>
          <a:p>
            <a:r>
              <a:rPr lang="de-DE" dirty="0"/>
              <a:t>Reinforcement Learning</a:t>
            </a:r>
          </a:p>
        </p:txBody>
      </p:sp>
    </p:spTree>
    <p:extLst>
      <p:ext uri="{BB962C8B-B14F-4D97-AF65-F5344CB8AC3E}">
        <p14:creationId xmlns:p14="http://schemas.microsoft.com/office/powerpoint/2010/main" val="21185250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D0377D-DB99-7455-1649-014C75791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F85373-9285-5BC8-CC6A-3A995DB0B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de-DE" dirty="0">
                <a:hlinkClick r:id="rId2"/>
              </a:rPr>
              <a:t>https://t1p.de/AG-5-RL-LiveCoding</a:t>
            </a:r>
            <a:endParaRPr lang="de-DE" dirty="0"/>
          </a:p>
          <a:p>
            <a:r>
              <a:rPr lang="de-DE" dirty="0">
                <a:hlinkClick r:id="rId3"/>
              </a:rPr>
              <a:t>https://t1p.de/AG-5-RL-Aufgabe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623233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D0377D-DB99-7455-1649-014C75791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F85373-9285-5BC8-CC6A-3A995DB0B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181" y="1732449"/>
            <a:ext cx="10353762" cy="4058751"/>
          </a:xfrm>
        </p:spPr>
        <p:txBody>
          <a:bodyPr anchor="ctr"/>
          <a:lstStyle/>
          <a:p>
            <a:r>
              <a:rPr lang="de-DE" dirty="0">
                <a:hlinkClick r:id="rId2"/>
              </a:rPr>
              <a:t>https://t1p.de/AG-5-RL-LiveCoding</a:t>
            </a:r>
            <a:endParaRPr lang="de-DE" dirty="0"/>
          </a:p>
          <a:p>
            <a:r>
              <a:rPr lang="de-DE" dirty="0">
                <a:hlinkClick r:id="rId3"/>
              </a:rPr>
              <a:t>https://t1p.de/AG-5-RL-Aufgabe</a:t>
            </a:r>
            <a:endParaRPr lang="de-DE" dirty="0"/>
          </a:p>
          <a:p>
            <a:r>
              <a:rPr lang="de-DE" dirty="0">
                <a:hlinkClick r:id="rId4"/>
              </a:rPr>
              <a:t>https://t1p.de/AG-5-RL-CP-Loesung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13353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44267A-E193-DB87-C641-0E40AEDFC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Reinforcement Learning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A95558E-CA8E-07BF-E0A5-309D7A0C0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36900" indent="0" algn="ctr">
              <a:buNone/>
            </a:pPr>
            <a:r>
              <a:rPr lang="de-DE" dirty="0"/>
              <a:t>„Belohne“ zielführende Aktionen, „bestrafe“ Aktionen, die der Zielerreichung schaden.</a:t>
            </a:r>
          </a:p>
          <a:p>
            <a:pPr marL="36900" indent="0" algn="ctr">
              <a:buNone/>
            </a:pPr>
            <a:r>
              <a:rPr lang="de-DE" dirty="0"/>
              <a:t>Der Agent wählt dann diejenige Aktion, von der er sich über lange Zeit die höchste (kumulierte) Belohnung verspricht.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B232689-B47B-CD48-C79D-9B10445E021E}"/>
              </a:ext>
            </a:extLst>
          </p:cNvPr>
          <p:cNvSpPr txBox="1"/>
          <p:nvPr/>
        </p:nvSpPr>
        <p:spPr>
          <a:xfrm>
            <a:off x="377082" y="6248400"/>
            <a:ext cx="95906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„belohnen“ heißt einen hohen Wert zu weisen, „bestrafen“ heißt einen niedrigen Wert zuweisen</a:t>
            </a:r>
          </a:p>
        </p:txBody>
      </p:sp>
    </p:spTree>
    <p:extLst>
      <p:ext uri="{BB962C8B-B14F-4D97-AF65-F5344CB8AC3E}">
        <p14:creationId xmlns:p14="http://schemas.microsoft.com/office/powerpoint/2010/main" val="1387416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78A50F-95A9-6086-678E-C3FFD86C1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Eigenschaften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10661EA-47E7-9F02-A752-2E89789B8F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de-DE" dirty="0"/>
              <a:t>Zielgerichtetes Lernen</a:t>
            </a:r>
          </a:p>
          <a:p>
            <a:r>
              <a:rPr lang="de-DE" dirty="0"/>
              <a:t>Ursprünglich Entwickelt für Kontrollprobleme (z.B. Robotik)</a:t>
            </a:r>
          </a:p>
          <a:p>
            <a:r>
              <a:rPr lang="de-DE" dirty="0"/>
              <a:t>Heute viele Anwendungen</a:t>
            </a:r>
          </a:p>
          <a:p>
            <a:pPr lvl="1"/>
            <a:r>
              <a:rPr lang="de-DE" dirty="0"/>
              <a:t>Natural Language Processing (</a:t>
            </a:r>
            <a:r>
              <a:rPr lang="de-DE" dirty="0" err="1"/>
              <a:t>ChatGPT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Computer Vision</a:t>
            </a:r>
          </a:p>
          <a:p>
            <a:pPr lvl="1"/>
            <a:r>
              <a:rPr lang="de-DE" dirty="0"/>
              <a:t>Mensch-Maschine-Interaktion</a:t>
            </a:r>
          </a:p>
          <a:p>
            <a:r>
              <a:rPr lang="de-DE" dirty="0"/>
              <a:t>Anders als bei </a:t>
            </a:r>
            <a:r>
              <a:rPr lang="de-DE" dirty="0" err="1"/>
              <a:t>Supervised</a:t>
            </a:r>
            <a:r>
              <a:rPr lang="de-DE" dirty="0"/>
              <a:t> und </a:t>
            </a:r>
            <a:r>
              <a:rPr lang="de-DE" dirty="0" err="1"/>
              <a:t>Unsupervised</a:t>
            </a:r>
            <a:r>
              <a:rPr lang="de-DE" dirty="0"/>
              <a:t> Learning versuchen wir nicht den zu Grunde liegenden Prozess zu erlernen (model-</a:t>
            </a:r>
            <a:r>
              <a:rPr lang="de-DE" dirty="0" err="1"/>
              <a:t>free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60047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E48BDA-797E-DA25-DDAA-2F6266AA5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Setting</a:t>
            </a:r>
          </a:p>
        </p:txBody>
      </p:sp>
      <p:pic>
        <p:nvPicPr>
          <p:cNvPr id="13" name="Grafik 12" descr="Ein Bild, das Cartoon, Spielzeug, Roboter enthält.&#10;&#10;Automatisch generierte Beschreibung">
            <a:extLst>
              <a:ext uri="{FF2B5EF4-FFF2-40B4-BE49-F238E27FC236}">
                <a16:creationId xmlns:a16="http://schemas.microsoft.com/office/drawing/2014/main" id="{C068F0E2-1EFE-3004-5F62-92A8375232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9664" y="2579636"/>
            <a:ext cx="2504003" cy="2504003"/>
          </a:xfrm>
          <a:prstGeom prst="rect">
            <a:avLst/>
          </a:prstGeom>
        </p:spPr>
      </p:pic>
      <p:pic>
        <p:nvPicPr>
          <p:cNvPr id="17" name="Grafik 16" descr="Ein Bild, das Karte, Erde, Welt, Kreis enthält.&#10;&#10;Automatisch generierte Beschreibung">
            <a:extLst>
              <a:ext uri="{FF2B5EF4-FFF2-40B4-BE49-F238E27FC236}">
                <a16:creationId xmlns:a16="http://schemas.microsoft.com/office/drawing/2014/main" id="{F53E972D-14DA-A3B3-9228-DB4B15860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287" y="2674065"/>
            <a:ext cx="1967513" cy="1967513"/>
          </a:xfrm>
          <a:prstGeom prst="rect">
            <a:avLst/>
          </a:prstGeom>
        </p:spPr>
      </p:pic>
      <p:sp>
        <p:nvSpPr>
          <p:cNvPr id="24" name="Pfeil: 180-Grad 23">
            <a:extLst>
              <a:ext uri="{FF2B5EF4-FFF2-40B4-BE49-F238E27FC236}">
                <a16:creationId xmlns:a16="http://schemas.microsoft.com/office/drawing/2014/main" id="{C2E8EE49-80A5-1B80-6381-0984E1469CE0}"/>
              </a:ext>
            </a:extLst>
          </p:cNvPr>
          <p:cNvSpPr/>
          <p:nvPr/>
        </p:nvSpPr>
        <p:spPr>
          <a:xfrm>
            <a:off x="1777043" y="2216298"/>
            <a:ext cx="8935365" cy="363338"/>
          </a:xfrm>
          <a:prstGeom prst="uturnArrow">
            <a:avLst/>
          </a:prstGeom>
          <a:solidFill>
            <a:schemeClr val="tx1"/>
          </a:solidFill>
          <a:ln>
            <a:solidFill>
              <a:schemeClr val="bg2">
                <a:lumMod val="90000"/>
                <a:lumOff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AB6FAA45-1C0A-D1CA-A3B0-CD4DEAC10F9A}"/>
              </a:ext>
            </a:extLst>
          </p:cNvPr>
          <p:cNvSpPr txBox="1"/>
          <p:nvPr/>
        </p:nvSpPr>
        <p:spPr>
          <a:xfrm>
            <a:off x="4771836" y="1764650"/>
            <a:ext cx="37363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Zustand (z.B. über Sensoren)</a:t>
            </a:r>
          </a:p>
        </p:txBody>
      </p:sp>
      <p:sp>
        <p:nvSpPr>
          <p:cNvPr id="26" name="Pfeil: 180-Grad 25">
            <a:extLst>
              <a:ext uri="{FF2B5EF4-FFF2-40B4-BE49-F238E27FC236}">
                <a16:creationId xmlns:a16="http://schemas.microsoft.com/office/drawing/2014/main" id="{6BC688BB-7DD5-9137-B196-99368DB97E3C}"/>
              </a:ext>
            </a:extLst>
          </p:cNvPr>
          <p:cNvSpPr/>
          <p:nvPr/>
        </p:nvSpPr>
        <p:spPr>
          <a:xfrm flipH="1" flipV="1">
            <a:off x="1628963" y="4977727"/>
            <a:ext cx="9002701" cy="515172"/>
          </a:xfrm>
          <a:prstGeom prst="uturnArrow">
            <a:avLst/>
          </a:prstGeom>
          <a:solidFill>
            <a:schemeClr val="tx1"/>
          </a:solidFill>
          <a:ln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876B2316-7D4F-19A5-24A8-42325A17D2D9}"/>
              </a:ext>
            </a:extLst>
          </p:cNvPr>
          <p:cNvSpPr txBox="1"/>
          <p:nvPr/>
        </p:nvSpPr>
        <p:spPr>
          <a:xfrm>
            <a:off x="4596222" y="5492899"/>
            <a:ext cx="3518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Verändert mit Aktionen die Welt</a:t>
            </a:r>
          </a:p>
        </p:txBody>
      </p:sp>
      <p:sp>
        <p:nvSpPr>
          <p:cNvPr id="28" name="Pfeil: 180-Grad 27">
            <a:extLst>
              <a:ext uri="{FF2B5EF4-FFF2-40B4-BE49-F238E27FC236}">
                <a16:creationId xmlns:a16="http://schemas.microsoft.com/office/drawing/2014/main" id="{846291EE-B4ED-5A59-04C7-10B1E37A6D86}"/>
              </a:ext>
            </a:extLst>
          </p:cNvPr>
          <p:cNvSpPr/>
          <p:nvPr/>
        </p:nvSpPr>
        <p:spPr>
          <a:xfrm flipV="1">
            <a:off x="1777043" y="5598935"/>
            <a:ext cx="9002701" cy="515172"/>
          </a:xfrm>
          <a:prstGeom prst="uturnArrow">
            <a:avLst/>
          </a:prstGeom>
          <a:solidFill>
            <a:schemeClr val="tx1"/>
          </a:solidFill>
          <a:ln>
            <a:solidFill>
              <a:schemeClr val="bg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E54F63F1-E8D2-7AF4-393B-BA1FB4F60E23}"/>
              </a:ext>
            </a:extLst>
          </p:cNvPr>
          <p:cNvSpPr txBox="1"/>
          <p:nvPr/>
        </p:nvSpPr>
        <p:spPr>
          <a:xfrm>
            <a:off x="4596222" y="6114107"/>
            <a:ext cx="3342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Liefert für Aktion einen </a:t>
            </a:r>
            <a:r>
              <a:rPr lang="de-DE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Reward</a:t>
            </a:r>
            <a:endParaRPr lang="de-DE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03999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08A640-FD06-DDBA-17DB-C2300D1D6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Wofür?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0F8D0AE-85F8-14ED-8ABE-93A452A872A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36900" indent="0">
              <a:buNone/>
            </a:pPr>
            <a:r>
              <a:rPr lang="de-DE" b="1" dirty="0"/>
              <a:t>Verwende RL wenn…</a:t>
            </a:r>
          </a:p>
          <a:p>
            <a:r>
              <a:rPr lang="de-DE" dirty="0"/>
              <a:t>Keine/kaum Trainingsdaten vorhanden</a:t>
            </a:r>
          </a:p>
          <a:p>
            <a:r>
              <a:rPr lang="de-DE" dirty="0"/>
              <a:t>Simulation vorhanden</a:t>
            </a:r>
          </a:p>
          <a:p>
            <a:r>
              <a:rPr lang="de-DE" dirty="0"/>
              <a:t>Lernen von menschlichem Feedback erwünscht</a:t>
            </a:r>
          </a:p>
          <a:p>
            <a:r>
              <a:rPr lang="de-DE" dirty="0"/>
              <a:t>Menschliche Performance übertroffen werden soll</a:t>
            </a:r>
          </a:p>
          <a:p>
            <a:r>
              <a:rPr lang="de-DE" dirty="0"/>
              <a:t>Kein anderes Verfahren sinnvoll ist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F212E3A-D2B1-FBB9-7791-746B6DF135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2892" y="1732450"/>
            <a:ext cx="5064665" cy="4603874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de-DE" b="1" dirty="0"/>
              <a:t>Verwende RL nicht wenn…</a:t>
            </a:r>
          </a:p>
          <a:p>
            <a:r>
              <a:rPr lang="de-DE" dirty="0"/>
              <a:t>Viele Trainingsdaten vorhanden sind</a:t>
            </a:r>
          </a:p>
          <a:p>
            <a:r>
              <a:rPr lang="de-DE" dirty="0"/>
              <a:t>Es ein funktionierendes (ausreichend gutes) klassisches Modell gibt</a:t>
            </a:r>
          </a:p>
          <a:p>
            <a:r>
              <a:rPr lang="de-DE" dirty="0"/>
              <a:t>Entscheidungen in sich schnell verändernden Umgebungen getroffen werden müssen</a:t>
            </a:r>
          </a:p>
          <a:p>
            <a:r>
              <a:rPr lang="de-DE" dirty="0"/>
              <a:t>Das Ziel nicht definiert oder (mathematisch) greifbar ist</a:t>
            </a:r>
          </a:p>
          <a:p>
            <a:r>
              <a:rPr lang="de-DE" dirty="0"/>
              <a:t>Andere ML Verfahren möglich sind (RL ist langsam!)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08490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C09A9B-81AC-B695-FDA3-5DC32FDE2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049" y="3070137"/>
            <a:ext cx="9590550" cy="717726"/>
          </a:xfrm>
        </p:spPr>
        <p:txBody>
          <a:bodyPr/>
          <a:lstStyle/>
          <a:p>
            <a:r>
              <a:rPr lang="de-DE" dirty="0"/>
              <a:t>Wie Reinforcement </a:t>
            </a:r>
            <a:r>
              <a:rPr lang="de-DE" dirty="0" err="1"/>
              <a:t>Learnen</a:t>
            </a:r>
            <a:r>
              <a:rPr lang="de-DE" dirty="0"/>
              <a:t> wir?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7681762-C2CD-3D4A-0EA5-3A60824269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1" y="3707110"/>
            <a:ext cx="9590550" cy="442859"/>
          </a:xfrm>
        </p:spPr>
        <p:txBody>
          <a:bodyPr/>
          <a:lstStyle/>
          <a:p>
            <a:r>
              <a:rPr lang="de-DE" dirty="0"/>
              <a:t>Q-Learning verstehen</a:t>
            </a:r>
          </a:p>
        </p:txBody>
      </p:sp>
    </p:spTree>
    <p:extLst>
      <p:ext uri="{BB962C8B-B14F-4D97-AF65-F5344CB8AC3E}">
        <p14:creationId xmlns:p14="http://schemas.microsoft.com/office/powerpoint/2010/main" val="37406490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98C139-7BA7-6CA1-2974-BAAD815F5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Intuition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8305B5-273F-C14C-8A67-5098D75A8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de-DE" dirty="0"/>
              <a:t>Der Agent soll die Aktion wählen, die in der aktuellen Situation den höchsten zukünftigen </a:t>
            </a:r>
            <a:r>
              <a:rPr lang="de-DE" dirty="0" err="1"/>
              <a:t>Reward</a:t>
            </a:r>
            <a:r>
              <a:rPr lang="de-DE" dirty="0"/>
              <a:t> verspricht</a:t>
            </a:r>
          </a:p>
          <a:p>
            <a:r>
              <a:rPr lang="de-DE" dirty="0" err="1"/>
              <a:t>Rewards</a:t>
            </a:r>
            <a:r>
              <a:rPr lang="de-DE" dirty="0"/>
              <a:t>, die zeitlich näher liegen sollen höher gewichtet werden, da sie „sicherer“ sind</a:t>
            </a:r>
          </a:p>
          <a:p>
            <a:r>
              <a:rPr lang="de-DE" dirty="0"/>
              <a:t>Wir brauchen also eine Funktion, die uns für die aktuelle Situation für eine Aktion den erwarteten kumulierten </a:t>
            </a:r>
            <a:r>
              <a:rPr lang="de-DE" dirty="0" err="1"/>
              <a:t>Reward</a:t>
            </a:r>
            <a:r>
              <a:rPr lang="de-DE" dirty="0"/>
              <a:t> liefert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D94D313-C823-78E2-1261-0B045B87C520}"/>
              </a:ext>
            </a:extLst>
          </p:cNvPr>
          <p:cNvSpPr txBox="1"/>
          <p:nvPr/>
        </p:nvSpPr>
        <p:spPr>
          <a:xfrm>
            <a:off x="312478" y="6459062"/>
            <a:ext cx="85711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Den erwarteten kumulierten </a:t>
            </a:r>
            <a:r>
              <a:rPr lang="de-DE" sz="1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Reward</a:t>
            </a:r>
            <a:r>
              <a:rPr lang="de-DE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nennen wir Qualität der Aktion oder Q-Wert</a:t>
            </a:r>
          </a:p>
        </p:txBody>
      </p:sp>
    </p:spTree>
    <p:extLst>
      <p:ext uri="{BB962C8B-B14F-4D97-AF65-F5344CB8AC3E}">
        <p14:creationId xmlns:p14="http://schemas.microsoft.com/office/powerpoint/2010/main" val="3850891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9314E0-D4FA-91C6-B4A6-507602069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Die </a:t>
            </a:r>
            <a:r>
              <a:rPr lang="de-DE" err="1"/>
              <a:t>Bellman</a:t>
            </a:r>
            <a:r>
              <a:rPr lang="de-DE"/>
              <a:t>-Gleichung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B08CC2-1EE7-4CE4-4719-E22C8DC73BA6}"/>
              </a:ext>
            </a:extLst>
          </p:cNvPr>
          <p:cNvSpPr txBox="1"/>
          <p:nvPr/>
        </p:nvSpPr>
        <p:spPr>
          <a:xfrm>
            <a:off x="1558090" y="4103197"/>
            <a:ext cx="90651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  <a:p>
            <a:pPr marL="342900" indent="-3060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</a:pPr>
            <a:r>
              <a:rPr lang="de-DE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wobei a‘ bzw. at stets die Beste im aktuellen Zustand wählbare Aktion ist.</a:t>
            </a:r>
          </a:p>
          <a:p>
            <a:pPr marL="342900" indent="-3060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</a:pPr>
            <a:r>
              <a:rPr lang="de-DE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Diese Gleichung können wir nicht lösen, denn wir kennen die </a:t>
            </a:r>
            <a:r>
              <a:rPr lang="de-DE" sz="20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Rewards</a:t>
            </a:r>
            <a:r>
              <a:rPr lang="de-DE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/Q-Werte für die besten Aktionen bis in die Unendlichkeit nicht </a:t>
            </a:r>
          </a:p>
          <a:p>
            <a:pPr marL="369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de-DE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sym typeface="Wingdings" panose="05000000000000000000" pitchFamily="2" charset="2"/>
              </a:rPr>
              <a:t>	 wir trainieren ein ML Modell den Wert der Gleichung zu approximieren</a:t>
            </a:r>
            <a:endParaRPr lang="de-DE" sz="20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7ECF951-F89D-CB03-943B-5E2315D99D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67911" y="1882814"/>
            <a:ext cx="7456178" cy="389357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396EA1A-6BB4-667F-B4E5-1DB4538BF0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4156294" y="2505325"/>
            <a:ext cx="3868764" cy="90703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59556519-E8CA-CEAC-81E4-A87CF111B2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40028" y="3617844"/>
            <a:ext cx="5501296" cy="36949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3EAC58E0-D5AA-A80D-A94A-0DC067448EE2}"/>
              </a:ext>
            </a:extLst>
          </p:cNvPr>
          <p:cNvSpPr txBox="1"/>
          <p:nvPr/>
        </p:nvSpPr>
        <p:spPr>
          <a:xfrm>
            <a:off x="114037" y="6307576"/>
            <a:ext cx="86572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Der Discount-Faktor </a:t>
            </a:r>
            <a:r>
              <a:rPr lang="de-DE" sz="1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gamma</a:t>
            </a:r>
            <a:r>
              <a:rPr lang="de-DE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macht einerseits intuitiv Sinn, aber ist auch mathematisch notwendig, da er dafür sorgt, dass die unendliche Reihe (für </a:t>
            </a:r>
            <a:r>
              <a:rPr lang="de-DE" sz="1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gamma</a:t>
            </a:r>
            <a:r>
              <a:rPr lang="de-DE" sz="1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&lt; 1) konvergiert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6746FC02-4EAC-7F1C-D073-50D55816A59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595899" y="1492508"/>
            <a:ext cx="1343315" cy="290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291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iefer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TM04033929[[fn=Schiefer]]</Template>
  <TotalTime>0</TotalTime>
  <Words>939</Words>
  <Application>Microsoft Office PowerPoint</Application>
  <PresentationFormat>Breitbild</PresentationFormat>
  <Paragraphs>115</Paragraphs>
  <Slides>21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4" baseType="lpstr">
      <vt:lpstr>Calisto MT</vt:lpstr>
      <vt:lpstr>Wingdings 2</vt:lpstr>
      <vt:lpstr>Schiefer</vt:lpstr>
      <vt:lpstr>Reinforcement Learning mit Neuronalen Netzen</vt:lpstr>
      <vt:lpstr>Reinforcement Learning</vt:lpstr>
      <vt:lpstr>Reinforcement Learning</vt:lpstr>
      <vt:lpstr>Eigenschaften</vt:lpstr>
      <vt:lpstr>Setting</vt:lpstr>
      <vt:lpstr>Wofür?</vt:lpstr>
      <vt:lpstr>Wie Reinforcement Learnen wir?</vt:lpstr>
      <vt:lpstr>Intuition</vt:lpstr>
      <vt:lpstr>Die Bellman-Gleichung</vt:lpstr>
      <vt:lpstr>Double Deep Q-Learning</vt:lpstr>
      <vt:lpstr>Netzwerk als Blackbox</vt:lpstr>
      <vt:lpstr>Klingt gut…</vt:lpstr>
      <vt:lpstr>Trick</vt:lpstr>
      <vt:lpstr>Trainingsdaten</vt:lpstr>
      <vt:lpstr>Ein paar Anmerkungen</vt:lpstr>
      <vt:lpstr>Epsilon-greedy Policy</vt:lpstr>
      <vt:lpstr>Experience Replay</vt:lpstr>
      <vt:lpstr>„Double“ Deep?</vt:lpstr>
      <vt:lpstr>Let‘s solve „real“ problems!</vt:lpstr>
      <vt:lpstr>Links</vt:lpstr>
      <vt:lpstr>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 mit Neuronalen Netzen</dc:title>
  <dc:creator>Jannik Wiese</dc:creator>
  <cp:lastModifiedBy>Jannik Wiese</cp:lastModifiedBy>
  <cp:revision>1</cp:revision>
  <dcterms:created xsi:type="dcterms:W3CDTF">2023-05-15T06:45:58Z</dcterms:created>
  <dcterms:modified xsi:type="dcterms:W3CDTF">2023-05-25T18:13:19Z</dcterms:modified>
</cp:coreProperties>
</file>

<file path=docProps/thumbnail.jpeg>
</file>